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705" autoAdjust="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151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93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42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1392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367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76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79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06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26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64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59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AC57-FEFE-4F81-96B9-2DFB7DAB8C31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7EA34-FF17-436A-B458-9C26B654A8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19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3284984"/>
            <a:ext cx="7772400" cy="1944215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Název organizace</a:t>
            </a:r>
            <a:endParaRPr lang="cs-CZ" sz="2000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90141" y="4725144"/>
            <a:ext cx="6415238" cy="1711693"/>
          </a:xfrm>
        </p:spPr>
        <p:txBody>
          <a:bodyPr>
            <a:normAutofit/>
          </a:bodyPr>
          <a:lstStyle/>
          <a:p>
            <a:r>
              <a:rPr lang="cs-CZ" sz="2000" b="1" i="1" dirty="0" smtClean="0"/>
              <a:t>Název projektu</a:t>
            </a:r>
            <a:endParaRPr lang="cs-CZ" sz="2000" b="1" i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1763688" y="260648"/>
            <a:ext cx="5780079" cy="1944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i="1" dirty="0" smtClean="0">
                <a:solidFill>
                  <a:srgbClr val="FF0000"/>
                </a:solidFill>
              </a:rPr>
              <a:t>Formulář prezentace je možno libovolně upravovat a formátovat. Nicméně je nutné držet se zadané osnovy.</a:t>
            </a:r>
            <a:endParaRPr lang="cs-CZ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6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cs-CZ" sz="2000" b="1" i="1" dirty="0">
                <a:solidFill>
                  <a:srgbClr val="0070C0"/>
                </a:solidFill>
              </a:rPr>
              <a:t>Stručné představení organizace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6485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solidFill>
                  <a:srgbClr val="0070C0"/>
                </a:solidFill>
              </a:rPr>
              <a:t>Stručné představení projektu a jeho aktivit</a:t>
            </a:r>
            <a:endParaRPr lang="cs-CZ" sz="2000" b="1" i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06030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solidFill>
                  <a:srgbClr val="0070C0"/>
                </a:solidFill>
              </a:rPr>
              <a:t>Předpokládané výsledky/výstupy projektu</a:t>
            </a:r>
            <a:endParaRPr lang="cs-CZ" sz="2000" b="1" i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177101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b="1" i="1" dirty="0" smtClean="0">
                <a:solidFill>
                  <a:srgbClr val="0070C0"/>
                </a:solidFill>
              </a:rPr>
              <a:t>Předpokládaná udržitelnost </a:t>
            </a:r>
            <a:r>
              <a:rPr lang="cs-CZ" sz="2000" b="1" i="1" dirty="0" smtClean="0">
                <a:solidFill>
                  <a:srgbClr val="0070C0"/>
                </a:solidFill>
              </a:rPr>
              <a:t>a využitelnosti projektu </a:t>
            </a:r>
            <a:r>
              <a:rPr lang="cs-CZ" sz="1600" b="1" i="1" dirty="0">
                <a:solidFill>
                  <a:srgbClr val="0070C0"/>
                </a:solidFill>
              </a:rPr>
              <a:t>(kroky k následnému zajištění aktivit po skončení projektu z hlediska financování, </a:t>
            </a:r>
            <a:r>
              <a:rPr lang="cs-CZ" sz="1600" b="1" i="1" dirty="0" smtClean="0">
                <a:solidFill>
                  <a:srgbClr val="0070C0"/>
                </a:solidFill>
              </a:rPr>
              <a:t>možné využitelnosti </a:t>
            </a:r>
            <a:r>
              <a:rPr lang="cs-CZ" sz="1600" b="1" i="1" dirty="0">
                <a:solidFill>
                  <a:srgbClr val="0070C0"/>
                </a:solidFill>
              </a:rPr>
              <a:t>v dalších organizacích v dané oblasti a systémového </a:t>
            </a:r>
            <a:r>
              <a:rPr lang="cs-CZ" sz="1600" b="1" i="1" dirty="0" smtClean="0">
                <a:solidFill>
                  <a:srgbClr val="0070C0"/>
                </a:solidFill>
              </a:rPr>
              <a:t>začlenění).</a:t>
            </a:r>
            <a:endParaRPr lang="cs-CZ" sz="1600" b="1" i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30463188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63</Words>
  <Application>Microsoft Office PowerPoint</Application>
  <PresentationFormat>Předvádění na obrazovce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8" baseType="lpstr">
      <vt:lpstr>Arial</vt:lpstr>
      <vt:lpstr>Calibri</vt:lpstr>
      <vt:lpstr>Motiv systému Office</vt:lpstr>
      <vt:lpstr>Název organizace</vt:lpstr>
      <vt:lpstr>Stručné představení organizace </vt:lpstr>
      <vt:lpstr>Stručné představení projektu a jeho aktivit</vt:lpstr>
      <vt:lpstr>Předpokládané výsledky/výstupy projektu</vt:lpstr>
      <vt:lpstr>Předpokládaná udržitelnost a využitelnosti projektu (kroky k následnému zajištění aktivit po skončení projektu z hlediska financování, možné využitelnosti v dalších organizacích v dané oblasti a systémového začlenění).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Stručné představení organizace</dc:title>
  <dc:creator>Kateřina DeRose</dc:creator>
  <cp:lastModifiedBy>Kateřina DeRose</cp:lastModifiedBy>
  <cp:revision>9</cp:revision>
  <dcterms:created xsi:type="dcterms:W3CDTF">2015-11-02T11:38:44Z</dcterms:created>
  <dcterms:modified xsi:type="dcterms:W3CDTF">2020-10-20T08:49:47Z</dcterms:modified>
</cp:coreProperties>
</file>